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lang="en-US" altLang="ja-JP" sz="5400" dirty="0"/>
              <a:t>10</a:t>
            </a:r>
            <a:r>
              <a:rPr kumimoji="1" lang="ja-JP" altLang="en-US" sz="5400" dirty="0" smtClean="0"/>
              <a:t>日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860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947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381" y="1476661"/>
            <a:ext cx="6095238" cy="457142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2063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18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ワイド画面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5</cp:revision>
  <dcterms:created xsi:type="dcterms:W3CDTF">2018-11-06T02:14:46Z</dcterms:created>
  <dcterms:modified xsi:type="dcterms:W3CDTF">2018-11-12T01:51:07Z</dcterms:modified>
</cp:coreProperties>
</file>